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72" r:id="rId6"/>
    <p:sldId id="271" r:id="rId7"/>
    <p:sldId id="270" r:id="rId8"/>
    <p:sldId id="268" r:id="rId9"/>
    <p:sldId id="259" r:id="rId10"/>
    <p:sldId id="274" r:id="rId11"/>
    <p:sldId id="276" r:id="rId12"/>
    <p:sldId id="277" r:id="rId13"/>
    <p:sldId id="278" r:id="rId14"/>
    <p:sldId id="279" r:id="rId15"/>
    <p:sldId id="275" r:id="rId16"/>
    <p:sldId id="260" r:id="rId17"/>
    <p:sldId id="280" r:id="rId18"/>
    <p:sldId id="282" r:id="rId19"/>
    <p:sldId id="281" r:id="rId20"/>
    <p:sldId id="283" r:id="rId21"/>
    <p:sldId id="284" r:id="rId22"/>
    <p:sldId id="261" r:id="rId23"/>
    <p:sldId id="285" r:id="rId24"/>
    <p:sldId id="288" r:id="rId25"/>
    <p:sldId id="287" r:id="rId26"/>
    <p:sldId id="286" r:id="rId27"/>
    <p:sldId id="263" r:id="rId28"/>
    <p:sldId id="264" r:id="rId29"/>
    <p:sldId id="262" r:id="rId30"/>
    <p:sldId id="289" r:id="rId31"/>
    <p:sldId id="291" r:id="rId32"/>
    <p:sldId id="292" r:id="rId33"/>
    <p:sldId id="293" r:id="rId34"/>
    <p:sldId id="290" r:id="rId35"/>
    <p:sldId id="265" r:id="rId36"/>
    <p:sldId id="294" r:id="rId37"/>
    <p:sldId id="295" r:id="rId38"/>
    <p:sldId id="296" r:id="rId39"/>
    <p:sldId id="266" r:id="rId40"/>
    <p:sldId id="297" r:id="rId41"/>
    <p:sldId id="267" r:id="rId42"/>
    <p:sldId id="298" r:id="rId43"/>
    <p:sldId id="300" r:id="rId44"/>
    <p:sldId id="301" r:id="rId45"/>
    <p:sldId id="299" r:id="rId46"/>
    <p:sldId id="304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84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47DF-86EF-4C34-8232-FC3496779BF4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67030-698A-4FE8-85AB-8BA3D37FB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313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47DF-86EF-4C34-8232-FC3496779BF4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67030-698A-4FE8-85AB-8BA3D37FB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268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47DF-86EF-4C34-8232-FC3496779BF4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67030-698A-4FE8-85AB-8BA3D37FB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660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47DF-86EF-4C34-8232-FC3496779BF4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67030-698A-4FE8-85AB-8BA3D37FB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980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47DF-86EF-4C34-8232-FC3496779BF4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67030-698A-4FE8-85AB-8BA3D37FB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809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47DF-86EF-4C34-8232-FC3496779BF4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67030-698A-4FE8-85AB-8BA3D37FB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576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47DF-86EF-4C34-8232-FC3496779BF4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67030-698A-4FE8-85AB-8BA3D37FB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524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47DF-86EF-4C34-8232-FC3496779BF4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67030-698A-4FE8-85AB-8BA3D37FB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76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47DF-86EF-4C34-8232-FC3496779BF4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67030-698A-4FE8-85AB-8BA3D37FB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739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47DF-86EF-4C34-8232-FC3496779BF4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67030-698A-4FE8-85AB-8BA3D37FB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313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47DF-86EF-4C34-8232-FC3496779BF4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67030-698A-4FE8-85AB-8BA3D37FB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929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147DF-86EF-4C34-8232-FC3496779BF4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67030-698A-4FE8-85AB-8BA3D37FB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28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437112"/>
            <a:ext cx="8640960" cy="1470025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ОБЛАСТНОЕ БЮДЖЕТНОЕ ПРОФЕССИОНАЛЬНОЕ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ОБРАЗОВАТЕЛЬНОЕ УЧРЕЖДЕНИЕ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«КУРСКИЙ МОНТАЖНЫЙ ТЕХНИКУМ»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Desktop\открытый урок 2019\видео презентация\etPfRuRW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6672"/>
            <a:ext cx="3528392" cy="3384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859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цикловая 2021\поход в кгу\послать\IMG_20210518_141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05081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84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цикловая 2021\поход в кгу\послать\nPFUxaQFQd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89872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79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цикловая 2021\поход в кгу\послать\IMG_20210518_1422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870111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91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esktop\цикловая 2021\поход в кгу\послать\IMG_20210518_151232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7680853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68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esktop\цикловая 2021\поход в кгу\послать\IMG_20210518_1423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5363"/>
            <a:ext cx="8136904" cy="660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64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user\Desktop\цикловая 2021\поход в кгу\послать\CAT2019-Alieva-B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" y="116632"/>
            <a:ext cx="443256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цикловая 2021\поход в кгу\послать\CEFR-Design_28.07.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228004"/>
            <a:ext cx="4694487" cy="442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42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5400" b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Творческая встреча с курским поэтом </a:t>
            </a:r>
          </a:p>
          <a:p>
            <a:pPr marL="0" indent="0" algn="ctr">
              <a:buNone/>
            </a:pPr>
            <a:r>
              <a:rPr lang="ru-RU" sz="5400" b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Р.В. </a:t>
            </a:r>
            <a:r>
              <a:rPr lang="ru-RU" sz="5400" b="1" dirty="0" err="1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Рубановым</a:t>
            </a:r>
            <a:r>
              <a:rPr lang="ru-RU" sz="5400" b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на тему </a:t>
            </a:r>
          </a:p>
          <a:p>
            <a:pPr marL="0" indent="0" algn="ctr">
              <a:buNone/>
            </a:pPr>
            <a:r>
              <a:rPr lang="ru-RU" sz="5400" b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« Поэт в России больше чем поэт…». </a:t>
            </a:r>
          </a:p>
          <a:p>
            <a:pPr marL="0" indent="0" algn="ctr">
              <a:buNone/>
            </a:pP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900" dirty="0" smtClean="0">
                <a:effectLst/>
                <a:latin typeface="Times New Roman"/>
                <a:ea typeface="Calibri"/>
                <a:cs typeface="Times New Roman"/>
              </a:rPr>
              <a:t>Творческую встречу организовали преподаватели: Талдыкина А.С., Дятлова Д.А., Бойченко Э.В.</a:t>
            </a:r>
            <a:endParaRPr lang="ru-RU" sz="2900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75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Desktop\цикловая 2021\встреча с поэтом\послать\IMG-20210518-WA001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8640"/>
            <a:ext cx="496855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1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esktop\цикловая 2021\встреча с поэтом\послать\IMG-20210518-WA00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32981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28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Desktop\цикловая 2021\встреча с поэтом\послать\IMG-20210518-WA00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04448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41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Отчет по работе </a:t>
            </a:r>
            <a:br>
              <a:rPr lang="ru-RU" sz="48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48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цикловой комиссии «Русского и иностранных языков» </a:t>
            </a:r>
            <a:endParaRPr lang="ru-RU" sz="4800" b="1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8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 </a:t>
            </a:r>
            <a:r>
              <a:rPr lang="ru-RU" sz="48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учебный год 2020-2021.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761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Desktop\цикловая 2021\встреча с поэтом\послать\IMG-20210518-WA00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431"/>
            <a:ext cx="5040560" cy="672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47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user\Desktop\цикловая 2021\встреча с поэтом\послать\IMG-20210518-WA000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" y="0"/>
            <a:ext cx="90092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80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latin typeface="Times New Roman"/>
                <a:ea typeface="Calibri"/>
              </a:rPr>
              <a:t>О</a:t>
            </a:r>
            <a:r>
              <a:rPr lang="ru-RU" sz="4000" b="1" dirty="0" smtClean="0">
                <a:effectLst/>
                <a:latin typeface="Times New Roman"/>
                <a:ea typeface="Calibri"/>
              </a:rPr>
              <a:t>лимпиада среди студентов </a:t>
            </a:r>
          </a:p>
          <a:p>
            <a:pPr marL="0" indent="0" algn="ctr">
              <a:buNone/>
            </a:pPr>
            <a:r>
              <a:rPr lang="ru-RU" sz="4000" b="1" dirty="0" smtClean="0">
                <a:effectLst/>
                <a:latin typeface="Times New Roman"/>
                <a:ea typeface="Calibri"/>
              </a:rPr>
              <a:t>1 курса всех специальностей по ОУП.03 Иностранный язык (английский язык, </a:t>
            </a:r>
          </a:p>
          <a:p>
            <a:pPr marL="0" indent="0" algn="ctr">
              <a:buNone/>
            </a:pPr>
            <a:r>
              <a:rPr lang="ru-RU" sz="4000" b="1" dirty="0" smtClean="0">
                <a:effectLst/>
                <a:latin typeface="Times New Roman"/>
                <a:ea typeface="Calibri"/>
              </a:rPr>
              <a:t>немецкий язык).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200" dirty="0" smtClean="0">
                <a:effectLst/>
                <a:latin typeface="Times New Roman"/>
                <a:ea typeface="Calibri"/>
                <a:cs typeface="Times New Roman"/>
              </a:rPr>
              <a:t>Мероприятие организовано и проведено преподавателями иностранного языка ОБПОУ «КМТ».</a:t>
            </a:r>
            <a:endParaRPr lang="ru-RU" sz="2200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227709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user\Desktop\цикловая 2021\олимпиада кмт2021\послать\IMG_20210519_122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960"/>
            <a:ext cx="8768522" cy="657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62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user\Desktop\цикловая 2021\олимпиада кмт2021\послать\IMG_20210519_1214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25691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03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user\Desktop\цикловая 2021\олимпиада кмт2021\послать\IMG_20210519_121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7" y="908720"/>
            <a:ext cx="9282099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48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user\Desktop\цикловая 2021\олимпиада кмт2021\послать\5i4O5eiWUt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40"/>
            <a:ext cx="6141787" cy="648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29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9600" b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Победители и лауреаты: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9600" b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Немецкий язык. Преподаватель </a:t>
            </a:r>
            <a:r>
              <a:rPr lang="ru-RU" sz="9600" b="1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Комарьков</a:t>
            </a:r>
            <a:r>
              <a:rPr lang="ru-RU" sz="9600" b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 Ю.Д.</a:t>
            </a:r>
            <a:endParaRPr lang="ru-RU" sz="9600" b="1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ru-RU" sz="9600" b="1" dirty="0" smtClean="0">
                <a:effectLst/>
                <a:latin typeface="Times New Roman"/>
                <a:ea typeface="Calibri"/>
                <a:cs typeface="Times New Roman"/>
              </a:rPr>
              <a:t>место: </a:t>
            </a:r>
            <a:r>
              <a:rPr lang="ru-RU" sz="9600" b="1" dirty="0" err="1" smtClean="0">
                <a:effectLst/>
                <a:latin typeface="Times New Roman"/>
                <a:ea typeface="Calibri"/>
                <a:cs typeface="Times New Roman"/>
              </a:rPr>
              <a:t>Милешкина</a:t>
            </a:r>
            <a:r>
              <a:rPr lang="ru-RU" sz="9600" b="1" dirty="0" smtClean="0">
                <a:effectLst/>
                <a:latin typeface="Times New Roman"/>
                <a:ea typeface="Calibri"/>
                <a:cs typeface="Times New Roman"/>
              </a:rPr>
              <a:t> И., группа 1-14</a:t>
            </a:r>
            <a:endParaRPr lang="ru-RU" sz="9600" b="1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ru-RU" sz="9600" b="1" dirty="0" smtClean="0">
                <a:effectLst/>
                <a:latin typeface="Times New Roman"/>
                <a:ea typeface="Calibri"/>
                <a:cs typeface="Times New Roman"/>
              </a:rPr>
              <a:t>место: Андреева Ю., группа 1-1</a:t>
            </a:r>
            <a:endParaRPr lang="ru-RU" sz="9600" b="1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ru-RU" sz="9600" b="1" dirty="0" smtClean="0">
                <a:effectLst/>
                <a:latin typeface="Times New Roman"/>
                <a:ea typeface="Calibri"/>
                <a:cs typeface="Times New Roman"/>
              </a:rPr>
              <a:t>место: Гриненко А., группа 1-14</a:t>
            </a:r>
            <a:endParaRPr lang="ru-RU" sz="96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199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332656"/>
            <a:ext cx="8579296" cy="6408712"/>
          </a:xfrm>
        </p:spPr>
        <p:txBody>
          <a:bodyPr>
            <a:normAutofit fontScale="32500" lnSpcReduction="20000"/>
          </a:bodyPr>
          <a:lstStyle/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5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Английский язык. </a:t>
            </a:r>
            <a:endParaRPr lang="ru-RU" sz="55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5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 место: </a:t>
            </a:r>
            <a:endParaRPr lang="ru-RU" sz="55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5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Пучкова</a:t>
            </a:r>
            <a:r>
              <a:rPr lang="ru-RU" sz="55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А., группа 1-14 (преподаватель Есипов Д.А.)</a:t>
            </a:r>
            <a:endParaRPr lang="ru-RU" sz="55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5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 место: </a:t>
            </a:r>
            <a:endParaRPr lang="ru-RU" sz="55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5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Ворфоломеев</a:t>
            </a:r>
            <a:r>
              <a:rPr lang="ru-RU" sz="55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Н., группа 1-8 (преподаватель Большакова М.В.)</a:t>
            </a:r>
            <a:endParaRPr lang="ru-RU" sz="55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5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Максимова В., группа 1-14 (преподаватель Большакова М.В.)</a:t>
            </a:r>
            <a:endParaRPr lang="ru-RU" sz="55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5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3 место: </a:t>
            </a:r>
            <a:endParaRPr lang="ru-RU" sz="55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5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Фомин А. группа 1-1 (преподаватель Машкина М.В.)</a:t>
            </a:r>
            <a:endParaRPr lang="ru-RU" sz="55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5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Золозных</a:t>
            </a:r>
            <a:r>
              <a:rPr lang="ru-RU" sz="55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К., группа 1-6 (преподаватель Якимова И.Ф.)</a:t>
            </a:r>
            <a:endParaRPr lang="ru-RU" sz="55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5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Сорокина А., группа 1-14, (преподаватель Есипов Д.А.)</a:t>
            </a:r>
            <a:endParaRPr lang="ru-RU" sz="55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5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Еськов П., группа 1-2 (преподаватель Волкова А.А.)</a:t>
            </a:r>
            <a:endParaRPr lang="ru-RU" sz="55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5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Лауреаты: </a:t>
            </a:r>
            <a:endParaRPr lang="ru-RU" sz="55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5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Иванов С., группа 1-1; Еськова Е., группа 1-14; </a:t>
            </a:r>
            <a:r>
              <a:rPr lang="ru-RU" sz="55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Чеченев</a:t>
            </a:r>
            <a:r>
              <a:rPr lang="ru-RU" sz="55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А., группа 1-6; Уколов Н., группа 1-5</a:t>
            </a:r>
            <a:r>
              <a:rPr lang="ru-RU" sz="55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 </a:t>
            </a:r>
            <a:endParaRPr lang="ru-RU" sz="55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389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latin typeface="Times New Roman"/>
                <a:ea typeface="Calibri"/>
              </a:rPr>
              <a:t>С</a:t>
            </a:r>
            <a:r>
              <a:rPr lang="ru-RU" sz="4000" b="1" dirty="0" smtClean="0">
                <a:effectLst/>
                <a:latin typeface="Times New Roman"/>
                <a:ea typeface="Calibri"/>
              </a:rPr>
              <a:t>трановедческая викторина для студентов 1 курса на тему </a:t>
            </a:r>
          </a:p>
          <a:p>
            <a:pPr marL="0" indent="0" algn="ctr">
              <a:buNone/>
            </a:pPr>
            <a:r>
              <a:rPr lang="ru-RU" sz="4000" b="1" dirty="0" smtClean="0">
                <a:effectLst/>
                <a:latin typeface="Times New Roman"/>
                <a:ea typeface="Calibri"/>
              </a:rPr>
              <a:t>«</a:t>
            </a:r>
            <a:r>
              <a:rPr lang="en-US" sz="4000" b="1" dirty="0" smtClean="0">
                <a:effectLst/>
                <a:latin typeface="Times New Roman"/>
                <a:ea typeface="Calibri"/>
              </a:rPr>
              <a:t>Und das </a:t>
            </a:r>
            <a:r>
              <a:rPr lang="en-US" sz="4000" b="1" dirty="0" err="1" smtClean="0">
                <a:effectLst/>
                <a:latin typeface="Times New Roman"/>
                <a:ea typeface="Calibri"/>
              </a:rPr>
              <a:t>ist</a:t>
            </a:r>
            <a:r>
              <a:rPr lang="en-US" sz="40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4000" b="1" dirty="0" err="1" smtClean="0">
                <a:effectLst/>
                <a:latin typeface="Times New Roman"/>
                <a:ea typeface="Calibri"/>
              </a:rPr>
              <a:t>alles</a:t>
            </a:r>
            <a:r>
              <a:rPr lang="en-US" sz="4000" b="1" dirty="0" smtClean="0">
                <a:effectLst/>
                <a:latin typeface="Times New Roman"/>
                <a:ea typeface="Calibri"/>
              </a:rPr>
              <a:t> Deutschland</a:t>
            </a:r>
            <a:r>
              <a:rPr lang="ru-RU" sz="4000" b="1" dirty="0" smtClean="0">
                <a:effectLst/>
                <a:latin typeface="Times New Roman"/>
                <a:ea typeface="Calibri"/>
              </a:rPr>
              <a:t>/ И это все Германия».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200" dirty="0" smtClean="0">
                <a:effectLst/>
                <a:latin typeface="Times New Roman"/>
                <a:ea typeface="Calibri"/>
                <a:cs typeface="Times New Roman"/>
              </a:rPr>
              <a:t>Проведение и организация мероприятия осуществлялась </a:t>
            </a:r>
            <a:r>
              <a:rPr lang="ru-RU" sz="2200" dirty="0" err="1" smtClean="0">
                <a:effectLst/>
                <a:latin typeface="Times New Roman"/>
                <a:ea typeface="Calibri"/>
                <a:cs typeface="Times New Roman"/>
              </a:rPr>
              <a:t>Комарьковым</a:t>
            </a:r>
            <a:r>
              <a:rPr lang="ru-RU" sz="2200" dirty="0" smtClean="0">
                <a:effectLst/>
                <a:latin typeface="Times New Roman"/>
                <a:ea typeface="Calibri"/>
                <a:cs typeface="Times New Roman"/>
              </a:rPr>
              <a:t> Ю.Д.</a:t>
            </a:r>
            <a:endParaRPr lang="ru-RU" sz="2200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78324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Открытый урок по теме: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«</a:t>
            </a:r>
            <a:r>
              <a:rPr lang="en-US" b="1" dirty="0" smtClean="0">
                <a:effectLst/>
                <a:latin typeface="Times New Roman"/>
                <a:ea typeface="Calibri"/>
                <a:cs typeface="Times New Roman"/>
              </a:rPr>
              <a:t>Technical service of automobile transport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/ Сервисное обслуживание автомобильного транспорта».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2400" dirty="0">
              <a:latin typeface="Times New Roman"/>
              <a:ea typeface="Calibri"/>
              <a:cs typeface="Times New Roman"/>
            </a:endParaRPr>
          </a:p>
          <a:p>
            <a:pPr marL="0" indent="0" algn="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Преподаватель Есипов Д.А.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571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user\Desktop\цикловая 2021\викторина юр\послать\IMG_20210520_1411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8127"/>
            <a:ext cx="8672512" cy="650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5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user\Desktop\цикловая 2021\викторина юр\послать\IMG_20210520_1346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1030"/>
            <a:ext cx="8013460" cy="680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39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user\Desktop\цикловая 2021\викторина юр\послать\IMG_20210520_1313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25691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19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user\Desktop\цикловая 2021\викторина юр\послать\IMG_20210520_1326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8640"/>
            <a:ext cx="475252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32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user\Desktop\цикловая 2021\викторина юр\послать\IMG_20210520_1313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295665" cy="622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69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Экскурсия в Литературный музей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2800" dirty="0" smtClean="0">
              <a:solidFill>
                <a:srgbClr val="00000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2800" dirty="0" smtClean="0">
              <a:solidFill>
                <a:srgbClr val="00000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Организаторы экскурсии: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преподаватели Талдыкина А.С., Бойченко Э.В</a:t>
            </a:r>
            <a:r>
              <a:rPr lang="ru-RU" sz="60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ru-RU" sz="4800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95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user\Desktop\цикловая 2021\музей\e38442cb062fe76f39b233cdb8b2b6a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6544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04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user\Desktop\цикловая 2021\музей\SWAqrRfsvb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960"/>
            <a:ext cx="5112568" cy="681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29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user\Desktop\цикловая 2021\музей\lVoQQxDDo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07954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:\Users\user\Desktop\цикловая 2021\музей\VrUD2GDxH6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297" y="404664"/>
            <a:ext cx="4559703" cy="607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90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Олимпиада по русскому языку среди студентов 1 курса.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Победители: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1 место </a:t>
            </a:r>
            <a:r>
              <a:rPr lang="ru-RU" sz="4000" b="1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А.</a:t>
            </a:r>
            <a:r>
              <a:rPr lang="ru-RU" sz="40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Пучкова</a:t>
            </a:r>
            <a:r>
              <a:rPr lang="ru-RU" sz="40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(группа 1-14)</a:t>
            </a:r>
            <a:endParaRPr lang="ru-RU" sz="4000" b="1" dirty="0" smtClean="0">
              <a:solidFill>
                <a:srgbClr val="00000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 </a:t>
            </a:r>
            <a:r>
              <a:rPr lang="ru-RU" sz="40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место  </a:t>
            </a:r>
            <a:r>
              <a:rPr lang="ru-RU" sz="40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Д.</a:t>
            </a:r>
            <a:r>
              <a:rPr lang="ru-RU" sz="40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Здор</a:t>
            </a:r>
            <a:r>
              <a:rPr lang="ru-RU" sz="40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(группа </a:t>
            </a:r>
            <a:r>
              <a:rPr lang="ru-RU" sz="40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1-16) </a:t>
            </a:r>
            <a:endParaRPr lang="ru-RU" sz="4000" b="1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3 </a:t>
            </a:r>
            <a:r>
              <a:rPr lang="ru-RU" sz="40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место  </a:t>
            </a:r>
            <a:r>
              <a:rPr lang="ru-RU" sz="4000" b="1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Д.Дежкина</a:t>
            </a:r>
            <a:r>
              <a:rPr lang="ru-RU" sz="40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(группа 1-14)</a:t>
            </a:r>
            <a:endParaRPr lang="ru-RU" sz="4000" b="1" dirty="0" smtClean="0">
              <a:solidFill>
                <a:srgbClr val="00000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Организаторы мероприятия: </a:t>
            </a:r>
            <a:r>
              <a:rPr lang="ru-RU" sz="31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преподаватели Талдыкина А.С., Бойченко Э.В.</a:t>
            </a:r>
            <a:endParaRPr lang="ru-RU" sz="31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indent="0">
              <a:buNone/>
            </a:pP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32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цикловая 2021\открытый урок мой\отправить\IMG_82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64096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45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user\Desktop\цикловая 2021\олимпиада русский язык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8640"/>
            <a:ext cx="3600400" cy="640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55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Заседание научно-методического объединения преподавателей иностранного языка профессиональных образовательных организаций.</a:t>
            </a: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Участники: преподаватели Большакова М.В., Есипов Д.А.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10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user\Desktop\цикловая 2021\nxdfh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0648"/>
            <a:ext cx="4698522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38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user\Desktop\цикловая 2021\V0wG2QAI3T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36904" cy="610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27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user\Desktop\цикловая 2021\k3-lzoLtaC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668344" cy="575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47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2" name="Picture 2" descr="C:\Users\user\Desktop\цикловая 2021\nxdfh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" y="1268760"/>
            <a:ext cx="9121013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38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4819" name="Picture 3" descr="C:\Users\user\Desktop\конкурс 2021\ффоны\КОНКУРС.ВИДЕО\кмт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20688"/>
            <a:ext cx="5832648" cy="591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49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цикловая 2021\открытый урок мой\отправить\IMG_82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1268760"/>
            <a:ext cx="8964385" cy="498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45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цикловая 2021\открытый урок мой\отправить\IMG_82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5" y="1196752"/>
            <a:ext cx="9123425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06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цикловая 2021\открытый урок мой\отправить\IMG_82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788487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9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цикловая 2021\открытый урок мой\отправить\IMG_82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596385" cy="506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8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000" b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Экскурсия-лекция 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000" b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«Факультет иностранных языков сегодня. Сертификат Кембриджского университета по иностранному языку».</a:t>
            </a:r>
            <a:endParaRPr lang="ru-RU" sz="40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Организаторы экскурсии: руководство факультета иностранных языков КГУ совместно с преподавателями Курского монтажного техникума Большаковой М.В., Волковой А.А. Есиповым Д.А.</a:t>
            </a: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305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371</Words>
  <Application>Microsoft Office PowerPoint</Application>
  <PresentationFormat>Экран (4:3)</PresentationFormat>
  <Paragraphs>54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 ОБЛАСТНОЕ БЮДЖЕТНОЕ ПРОФЕССИОНАЛЬНОЕ         ОБРАЗОВАТЕЛЬНОЕ УЧРЕЖДЕНИЕ    «КУРСКИЙ МОНТАЖНЫЙ ТЕХНИКУМ»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ОБЛАСТНОЕ БЮДЖЕТНОЕ ПРОФЕССИОНАЛЬНОЕ         ОБРАЗОВАТЕЛЬНОЕ УЧРЕЖДЕНИЕ    «КУРСКИЙ МОНТАЖНЫЙ ТЕХНИКУМ»</dc:title>
  <dc:creator>user</dc:creator>
  <cp:lastModifiedBy>user</cp:lastModifiedBy>
  <cp:revision>8</cp:revision>
  <dcterms:created xsi:type="dcterms:W3CDTF">2021-06-24T18:55:46Z</dcterms:created>
  <dcterms:modified xsi:type="dcterms:W3CDTF">2021-06-24T21:00:26Z</dcterms:modified>
</cp:coreProperties>
</file>